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80FF7-FCF2-44E4-9239-64CB09AC846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9E453A-5BAE-4A24-8CBA-26A27806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Под защитой семьи. Как уберечь ребенка от наркотиков.</a:t>
            </a:r>
            <a:br>
              <a:rPr lang="ru-RU" i="1" dirty="0" smtClean="0"/>
            </a:br>
            <a:r>
              <a:rPr lang="ru-RU" i="1" dirty="0" smtClean="0"/>
              <a:t>Рекомендации для родителей</a:t>
            </a:r>
            <a:endParaRPr lang="ru-RU" i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6. Помните, что ваш ребенок уникален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Любой ребенок хочет чувствовать себя </a:t>
            </a:r>
            <a:r>
              <a:rPr lang="ru-RU" u="sng" dirty="0" smtClean="0"/>
              <a:t>значимым, особенным и нужным.</a:t>
            </a:r>
            <a:r>
              <a:rPr lang="ru-RU" dirty="0" smtClean="0"/>
              <a:t> Когда ребенок чувствует, что достиг чего-то, и вы радуетесь его достижениям, повышается уровень его самооценки. А это, в свою очередь, заставляет ребенка заниматься более полезными и важными делами, чем употребление наркотиков. Представьте, что будет с вами, если 37 раз в сутки к вам будут обращаться в повелительном тоне, 42 раза — в увещевательном, 50 — в обвинительном?...</a:t>
            </a:r>
          </a:p>
          <a:p>
            <a:r>
              <a:rPr lang="ru-RU" dirty="0" smtClean="0"/>
              <a:t>Цифры не преувеличены: таковы они в среднем у родителей, дети которых имеют наибольшие шансы стать невротиками и психопатами. Ребенку нужен отдых от приказаний, распоряжений, уговоров, похвал, порицаний.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7. Подавайте пример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Алкоголь, табак и медицинские препараты используются многими людьми. Конечно, употребление любого из вышеуказанных веществ законно, но здесь очень </a:t>
            </a:r>
            <a:r>
              <a:rPr lang="ru-RU" u="sng" dirty="0" smtClean="0"/>
              <a:t>важен родительский пример. </a:t>
            </a:r>
            <a:r>
              <a:rPr lang="ru-RU" dirty="0" smtClean="0"/>
              <a:t>Родительское пристрастие к алкоголю и декларируемый запрет на него для детей дает повод обвинить вас в неискренности, в "двойной морали". Помните, что ваше употребление, так называемых, "разрешенных"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открывает дверь детям и для "запрещенных". Несовершенные, мы не можем вырастить совершенных детей. </a:t>
            </a:r>
            <a:r>
              <a:rPr lang="ru-RU" u="sng" dirty="0" smtClean="0"/>
              <a:t>Ну не можем, не можем, не бывает этого — и с вами не будет, если вы стремитесь к идеалу в ребенке, а не в себе!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СОВЕТЫ:</a:t>
            </a:r>
            <a:endParaRPr lang="ru-RU" dirty="0" smtClean="0"/>
          </a:p>
          <a:p>
            <a:pPr>
              <a:buNone/>
            </a:pPr>
            <a:r>
              <a:rPr lang="ru-RU" sz="3300" dirty="0" smtClean="0"/>
              <a:t>     Когда человеку не подходит климат, он начинает болеть. Психологический климат в семье для ребенка еще важнее. Если такой климат становится непереносимым для ребенка, деваться ему некуда: не уедешь, родителей не сменишь... Хрупкая неустойчивая психика ребенка не выдерживает: он срывается в депрессию, уличную тусовку, алкоголь, наркотики. Поэтому, даже ребенок далек от идеала и совсем не похож на Вас, БУДЬТЕ МУДРЫ:</a:t>
            </a:r>
          </a:p>
          <a:p>
            <a:r>
              <a:rPr lang="ru-RU" sz="3300" dirty="0" smtClean="0"/>
              <a:t>- когда скандал уже разгорелся, сумейте остановиться, заставьте себя замолчать — даже если Вы тысячу раз правы;</a:t>
            </a:r>
          </a:p>
          <a:p>
            <a:r>
              <a:rPr lang="ru-RU" sz="3300" dirty="0" smtClean="0"/>
              <a:t>- опасайтесь! В состоянии аффекта ребенок крайне импульсивен. Та агрессия, которую он проявлял по отношению к Вам, обернется против него самого. Любой попавший под руку острый предмет, лекарство в Вашей аптечке — всё станет реально опасным, угрожающим его жизни;</a:t>
            </a:r>
          </a:p>
          <a:p>
            <a:r>
              <a:rPr lang="ru-RU" sz="3300" dirty="0" smtClean="0"/>
              <a:t>- не кричите, не распускайтесь. Ведь ребенок действительно может подумать, ЧТО ВЫ ЕГО НЕНАВИДИТЕ. Он будет в отчаянии, а Вы, оглохнув от собственного крика, </a:t>
            </a:r>
            <a:r>
              <a:rPr lang="ru-RU" sz="3300" b="1" dirty="0" smtClean="0"/>
              <a:t>его крика о помощи не услышите.</a:t>
            </a:r>
            <a:endParaRPr lang="ru-RU" sz="3300" dirty="0" smtClean="0"/>
          </a:p>
          <a:p>
            <a:r>
              <a:rPr lang="ru-RU" sz="3300" dirty="0" smtClean="0"/>
              <a:t>- похвалите своего ребенка с утра, и как можно раньше, и как можно доходчивее, теплее! — не бойтесь и не скупитесь, даже если собственное настроение никуда... (кстати, это и средство его улучшить!) Ваше доброе слово, объятие, поцелуй, ласковый взгляд — подпитка душевная на весь долгий и трудный день, не забудьте!... И на ночь — не отпускайте во тьму без живого знака живой любви...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6120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Симптомы употребления подростками наркотических веществ</a:t>
            </a:r>
            <a:endParaRPr lang="ru-RU" dirty="0" smtClean="0"/>
          </a:p>
          <a:p>
            <a:r>
              <a:rPr lang="ru-RU" b="1" dirty="0" smtClean="0"/>
              <a:t>Физиологические признаки:</a:t>
            </a:r>
            <a:endParaRPr lang="ru-RU" dirty="0" smtClean="0"/>
          </a:p>
          <a:p>
            <a:r>
              <a:rPr lang="ru-RU" dirty="0" smtClean="0"/>
              <a:t>• бледность или покраснение кожи;</a:t>
            </a:r>
          </a:p>
          <a:p>
            <a:r>
              <a:rPr lang="ru-RU" dirty="0" smtClean="0"/>
              <a:t>• расширенные или суженные зрачки, покрасневшие или мутные глаза;</a:t>
            </a:r>
          </a:p>
          <a:p>
            <a:r>
              <a:rPr lang="ru-RU" dirty="0" smtClean="0"/>
              <a:t>• несвязная, замедленная или ускоренная речь;</a:t>
            </a:r>
          </a:p>
          <a:p>
            <a:r>
              <a:rPr lang="ru-RU" dirty="0" smtClean="0"/>
              <a:t>• потеря аппетита, похудение или чрезмерное употребление пищи;</a:t>
            </a:r>
          </a:p>
          <a:p>
            <a:r>
              <a:rPr lang="ru-RU" dirty="0" smtClean="0"/>
              <a:t>• хронический кашель;</a:t>
            </a:r>
          </a:p>
          <a:p>
            <a:r>
              <a:rPr lang="ru-RU" dirty="0" smtClean="0"/>
              <a:t>• плохая координация движений (пошатывание или спотыкание);</a:t>
            </a:r>
          </a:p>
          <a:p>
            <a:r>
              <a:rPr lang="ru-RU" dirty="0" smtClean="0"/>
              <a:t>• резкие скачки артериального давления;</a:t>
            </a:r>
          </a:p>
          <a:p>
            <a:r>
              <a:rPr lang="ru-RU" dirty="0" smtClean="0"/>
              <a:t>• расстройство желудочно-кишечного тракта.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Поведенческие признаки:</a:t>
            </a:r>
            <a:endParaRPr lang="ru-RU" dirty="0" smtClean="0"/>
          </a:p>
          <a:p>
            <a:r>
              <a:rPr lang="ru-RU" dirty="0" smtClean="0"/>
              <a:t>1. беспричинное возбуждение, вялость;</a:t>
            </a:r>
          </a:p>
          <a:p>
            <a:r>
              <a:rPr lang="ru-RU" dirty="0" smtClean="0"/>
              <a:t>2. нарастающее безразличие ко всему, ухудшение памяти и внимания;</a:t>
            </a:r>
          </a:p>
          <a:p>
            <a:r>
              <a:rPr lang="ru-RU" dirty="0" smtClean="0"/>
              <a:t>3. уходы из дома, прогулы в школе по непонятным причинам;</a:t>
            </a:r>
          </a:p>
          <a:p>
            <a:r>
              <a:rPr lang="ru-RU" dirty="0" smtClean="0"/>
              <a:t>4. трудности в сосредоточении на чем-то конкретном;</a:t>
            </a:r>
          </a:p>
          <a:p>
            <a:r>
              <a:rPr lang="ru-RU" dirty="0" smtClean="0"/>
              <a:t>5. бессонница или сонливость;</a:t>
            </a:r>
          </a:p>
          <a:p>
            <a:r>
              <a:rPr lang="ru-RU" dirty="0" smtClean="0"/>
              <a:t>6. болезненная реакция на критику, частая и резкая смена настроения;</a:t>
            </a:r>
          </a:p>
          <a:p>
            <a:r>
              <a:rPr lang="ru-RU" dirty="0" smtClean="0"/>
              <a:t>7. избегание общения с людьми, с которыми раньше были близки;</a:t>
            </a:r>
          </a:p>
          <a:p>
            <a:r>
              <a:rPr lang="ru-RU" dirty="0" smtClean="0"/>
              <a:t>8. снижение успеваемости в школе;</a:t>
            </a:r>
          </a:p>
          <a:p>
            <a:r>
              <a:rPr lang="ru-RU" dirty="0" smtClean="0"/>
              <a:t>9. постоянные просьбы дать денег;</a:t>
            </a:r>
          </a:p>
          <a:p>
            <a:r>
              <a:rPr lang="ru-RU" dirty="0" smtClean="0"/>
              <a:t>10. пропажа из дома ценностей;</a:t>
            </a:r>
          </a:p>
          <a:p>
            <a:r>
              <a:rPr lang="ru-RU" dirty="0" smtClean="0"/>
              <a:t>11. частые телефонные звонки, использование жаргона, секретные разговоры;</a:t>
            </a:r>
          </a:p>
          <a:p>
            <a:r>
              <a:rPr lang="ru-RU" dirty="0" smtClean="0"/>
              <a:t>12. самоизоляция, уход от участия в делах, которые раньше были интересны;</a:t>
            </a:r>
          </a:p>
          <a:p>
            <a:r>
              <a:rPr lang="ru-RU" dirty="0" smtClean="0"/>
              <a:t>13. частое вранье, изворотливость, лживость;</a:t>
            </a:r>
          </a:p>
          <a:p>
            <a:r>
              <a:rPr lang="ru-RU" dirty="0" smtClean="0"/>
              <a:t>14. уход от ответов на прямые вопросы, склонность сочинять небылицы;</a:t>
            </a:r>
          </a:p>
          <a:p>
            <a:r>
              <a:rPr lang="ru-RU" dirty="0" smtClean="0"/>
              <a:t>15. неопрятность внешнего вида.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53061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Очевидные признаки:</a:t>
            </a:r>
            <a:endParaRPr lang="ru-RU" dirty="0" smtClean="0"/>
          </a:p>
          <a:p>
            <a:r>
              <a:rPr lang="ru-RU" dirty="0" smtClean="0"/>
              <a:t>• следы от уколов (особенно на венах), порезы, синяки;</a:t>
            </a:r>
          </a:p>
          <a:p>
            <a:r>
              <a:rPr lang="ru-RU" dirty="0" smtClean="0"/>
              <a:t>• бумажки и денежные купюры, свернутые в трубочки;</a:t>
            </a:r>
          </a:p>
          <a:p>
            <a:r>
              <a:rPr lang="ru-RU" dirty="0" smtClean="0"/>
              <a:t>• закопченные ложки, фольга;</a:t>
            </a:r>
          </a:p>
          <a:p>
            <a:r>
              <a:rPr lang="ru-RU" dirty="0" smtClean="0"/>
              <a:t>• капсулы, пузырьки, жестяные банки;</a:t>
            </a:r>
          </a:p>
          <a:p>
            <a:r>
              <a:rPr lang="ru-RU" dirty="0" smtClean="0"/>
              <a:t>• пачки лекарств снотворного или успокоительного действия;</a:t>
            </a:r>
          </a:p>
          <a:p>
            <a:r>
              <a:rPr lang="ru-RU" dirty="0" smtClean="0"/>
              <a:t>• папиросы в пачках из-под сигарет.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Что делать, если это произошло — ваш ребенок употребляет наркотики?</a:t>
            </a:r>
            <a:endParaRPr lang="ru-RU" dirty="0" smtClean="0"/>
          </a:p>
          <a:p>
            <a:r>
              <a:rPr lang="ru-RU" dirty="0" smtClean="0"/>
              <a:t>Соберите максимум информации. Вот три направления, по которым вам нужно выяснить всё как можно точнее, полнее:</a:t>
            </a:r>
          </a:p>
          <a:p>
            <a:r>
              <a:rPr lang="ru-RU" dirty="0" smtClean="0"/>
              <a:t>- всё о приеме наркотиков вашим ребёнком: что принимал, сколько, как часто, с какими последствиями, степень тяги, осознание или </a:t>
            </a:r>
            <a:r>
              <a:rPr lang="ru-RU" dirty="0" err="1" smtClean="0"/>
              <a:t>неосознание</a:t>
            </a:r>
            <a:r>
              <a:rPr lang="ru-RU" dirty="0" smtClean="0"/>
              <a:t> опасности;</a:t>
            </a:r>
          </a:p>
          <a:p>
            <a:r>
              <a:rPr lang="ru-RU" dirty="0" smtClean="0"/>
              <a:t>- всё о том обществе или компании, где ребенок оказался втянутым в наркотики;</a:t>
            </a:r>
          </a:p>
          <a:p>
            <a:r>
              <a:rPr lang="ru-RU" dirty="0" smtClean="0"/>
              <a:t>- всё о том, где можно получить совет, консультацию, помощь, поддержку.</a:t>
            </a:r>
          </a:p>
          <a:p>
            <a:r>
              <a:rPr lang="ru-RU" dirty="0" smtClean="0"/>
              <a:t>Ни в каком случае не ругайте, не угрожайте, не бейте.</a:t>
            </a:r>
          </a:p>
          <a:p>
            <a:r>
              <a:rPr lang="ru-RU" dirty="0" smtClean="0"/>
              <a:t>Беда, которая стала горем для вас и всей семьи, поправима. Но исправить ситуацию можно, только если вы отнесетесь к ней спокойно и обдуманно, так же, как вы раньше относились к другим неприятностям.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649491"/>
          </a:xfrm>
        </p:spPr>
        <p:txBody>
          <a:bodyPr>
            <a:normAutofit/>
          </a:bodyPr>
          <a:lstStyle/>
          <a:p>
            <a:r>
              <a:rPr lang="ru-RU" dirty="0"/>
              <a:t>Здоровье ребенка — самое большое счастье для родителей. Но, к сожалению, все больше и больше подростков начинают употреблять </a:t>
            </a:r>
            <a:r>
              <a:rPr lang="ru-RU" b="1" dirty="0"/>
              <a:t>табак, алкоголь и наркотики </a:t>
            </a:r>
            <a:r>
              <a:rPr lang="ru-RU" dirty="0"/>
              <a:t>(далее ПАВ - </a:t>
            </a:r>
            <a:r>
              <a:rPr lang="ru-RU" dirty="0" err="1"/>
              <a:t>психоактивные</a:t>
            </a:r>
            <a:r>
              <a:rPr lang="ru-RU" dirty="0"/>
              <a:t> вещества).</a:t>
            </a:r>
          </a:p>
          <a:p>
            <a:r>
              <a:rPr lang="ru-RU" dirty="0" smtClean="0"/>
              <a:t>По </a:t>
            </a:r>
            <a:r>
              <a:rPr lang="ru-RU" dirty="0"/>
              <a:t>статистике основной возраст первого знакомства с наркотическими средствами приходится на 11—14 лет (41%) и 15—17 лет (51%): в основном это курение марихуаны и гашиша, употребление </a:t>
            </a:r>
            <a:r>
              <a:rPr lang="ru-RU" dirty="0" err="1"/>
              <a:t>ингалянтов</a:t>
            </a:r>
            <a:r>
              <a:rPr lang="ru-RU" dirty="0"/>
              <a:t>, потребление алкоголя вместе с медикаментами.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166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Причины:</a:t>
            </a:r>
            <a:endParaRPr lang="ru-RU" b="1" dirty="0" smtClean="0"/>
          </a:p>
          <a:p>
            <a:r>
              <a:rPr lang="ru-RU" i="1" dirty="0" smtClean="0"/>
              <a:t>- </a:t>
            </a:r>
            <a:r>
              <a:rPr lang="ru-RU" dirty="0" smtClean="0"/>
              <a:t>любопытство (благодаря известному высказыванию не очень умных людей: «Все надо попробовать!»);</a:t>
            </a:r>
          </a:p>
          <a:p>
            <a:r>
              <a:rPr lang="ru-RU" dirty="0" smtClean="0"/>
              <a:t>- желание быть похожим на «крутого парня», на старшего авторитетного товарища, часто личный пример родителей и т. д.;</a:t>
            </a:r>
          </a:p>
          <a:p>
            <a:r>
              <a:rPr lang="ru-RU" dirty="0" smtClean="0"/>
              <a:t>- желание быть «плохим» в ответ на постоянное давление со стороны родителей: «Делай так, будь хорошим». Это может быть и способом привлечения внимания;</a:t>
            </a:r>
          </a:p>
          <a:p>
            <a:r>
              <a:rPr lang="ru-RU" dirty="0" smtClean="0"/>
              <a:t>- безделье, отсутствие каких-либо занятий либо обязанностей, в результате — эксперименты от скуки.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ЗАДУМАЙТЕСЬ:</a:t>
            </a:r>
            <a:endParaRPr lang="ru-RU" dirty="0" smtClean="0"/>
          </a:p>
          <a:p>
            <a:r>
              <a:rPr lang="ru-RU" dirty="0" smtClean="0"/>
              <a:t>- ухоженный, вовремя накормленный, заботливо одетый ребенок может быть внутренне одиноким, психологически безнадзорным, поскольку до его настроения, переживаний, интересов никому нет дела.</a:t>
            </a:r>
          </a:p>
          <a:p>
            <a:r>
              <a:rPr lang="ru-RU" dirty="0" smtClean="0"/>
              <a:t>- мы так боимся, чтобы наши дети не наделали ошибок в жизни, что не замечаем, что, по сути дела, не даем им жить. Мы попираем и нарушаем их права, данные им от рождения, а потом удивляемся их инфантильности, несамостоятельности, тому, что </a:t>
            </a:r>
            <a:r>
              <a:rPr lang="ru-RU" u="sng" dirty="0" smtClean="0"/>
              <a:t>страх жизни преобладает у них над страхом смерти.</a:t>
            </a:r>
            <a:endParaRPr lang="ru-RU" dirty="0" smtClean="0"/>
          </a:p>
          <a:p>
            <a:r>
              <a:rPr lang="ru-RU" dirty="0" smtClean="0"/>
              <a:t>- ограничиваемый в своей активности ребенок не приобретает собственного жизненного опыта; не убеждается лично в том, какие действия разумны, а какие — нет; что можно делать, а чего следует избегать.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/>
              <a:t>НЕСКОЛЬКО ПРАВИЛ, ПОЗВОЛЯЮЩИХ ПРЕДОТВРАТИТЬ ПОТРЕБЛЕНИЕ ПАВ</a:t>
            </a:r>
            <a:r>
              <a:rPr lang="ru-RU" b="1" u="sng" dirty="0" smtClean="0"/>
              <a:t> </a:t>
            </a:r>
            <a:r>
              <a:rPr lang="ru-RU" u="sng" dirty="0" smtClean="0"/>
              <a:t>ВАШИМ</a:t>
            </a:r>
          </a:p>
          <a:p>
            <a:pPr algn="ctr">
              <a:buNone/>
            </a:pPr>
            <a:r>
              <a:rPr lang="ru-RU" u="sng" dirty="0" smtClean="0"/>
              <a:t>РЕБЕНКОМ:</a:t>
            </a:r>
          </a:p>
          <a:p>
            <a:pPr>
              <a:buNone/>
            </a:pPr>
            <a:r>
              <a:rPr lang="ru-RU" b="1" dirty="0" smtClean="0"/>
              <a:t> 1. Общайтесь друг с другом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Общение — основная человеческая потребность, особенно для родителей и детей. Отсутствие общения с вами заставляет его обращаться к другим людям, которые могли бы с ним поговорить. </a:t>
            </a:r>
            <a:r>
              <a:rPr lang="ru-RU" b="1" dirty="0" smtClean="0"/>
              <a:t>Но кто они и что посоветуют Вашему ребенку? </a:t>
            </a:r>
            <a:r>
              <a:rPr lang="ru-RU" dirty="0" smtClean="0"/>
              <a:t>Помните об этом, старайтесь быть инициатором откровенного, открытого общения со своим ребенком.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026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2. Выслушивайте друг друга</a:t>
            </a:r>
            <a:endParaRPr lang="ru-RU" dirty="0" smtClean="0"/>
          </a:p>
          <a:p>
            <a:r>
              <a:rPr lang="ru-RU" dirty="0" smtClean="0"/>
              <a:t>Умение слушать — основа эффективного общения, но делать это не так легко, как может показаться со</a:t>
            </a:r>
          </a:p>
          <a:p>
            <a:r>
              <a:rPr lang="ru-RU" dirty="0" smtClean="0"/>
              <a:t>стороны. Умение слушать означает:</a:t>
            </a:r>
          </a:p>
          <a:p>
            <a:r>
              <a:rPr lang="ru-RU" dirty="0" smtClean="0"/>
              <a:t>• быть внимательным к ребенку;</a:t>
            </a:r>
          </a:p>
          <a:p>
            <a:r>
              <a:rPr lang="ru-RU" dirty="0" smtClean="0"/>
              <a:t>• выслушивать его точку зрения;</a:t>
            </a:r>
          </a:p>
          <a:p>
            <a:r>
              <a:rPr lang="ru-RU" dirty="0" smtClean="0"/>
              <a:t>• уделять внимание взглядам и чувствам ребенка;</a:t>
            </a:r>
          </a:p>
          <a:p>
            <a:r>
              <a:rPr lang="ru-RU" dirty="0" smtClean="0"/>
              <a:t>не надо настаивать, чтобы ребенок выслушивал и принимал ваши представления о чем-либо. Важно знать, чем именно занят ваш ребенок. Иногда внешнее отсутствие каких-либо не желательных действий скрывает за собой вредное занятие. </a:t>
            </a: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76672"/>
            <a:ext cx="86868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3. Ставьте себя на его место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Подростку часто кажется, что его проблемы никто и никогда не переживал. Было бы неплохо показать, что вы осознаете, насколько ему сложно. Договоритесь, что он может обратиться к вам в любой момент, когда ему это действительно необходимо. Главное, чтобы ребенок чувствовал, что вам всегда интересно, что с ним происходит. Если Вам удастся стать своему ребенку </a:t>
            </a:r>
            <a:r>
              <a:rPr lang="ru-RU" b="1" dirty="0" smtClean="0"/>
              <a:t>другом, </a:t>
            </a:r>
            <a:r>
              <a:rPr lang="ru-RU" dirty="0" smtClean="0"/>
              <a:t>вы будете самым счастливым родителем!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4. Проводите время вместе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Очень важно, когда родители умеют вместе заниматься спортом, музыкой, рисованием или иным способом устраивать с ребенком совместный досуг или вашу совместную деятельность. Это необязательно должно быть нечто особенное. Пусть это будет поход в кино, на стадион, на рыбалку, за грибами или просто совместный просмотр телевизионных передач. Для ребенка важно иметь интересы, которые будут самым действенным средством защиты от табака, алкоголя и наркотиков. Поддерживая его увлечения, вы делаете очень важный шаг в предупреждении от их употребления.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61206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5. Дружите с его друзьями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Очень часто ребенок впервые пробует ПАВ в кругу друзей. Порой друзья оказывают </a:t>
            </a:r>
            <a:r>
              <a:rPr lang="ru-RU" u="sng" dirty="0" smtClean="0"/>
              <a:t>огромное влияние на поступки</a:t>
            </a:r>
            <a:r>
              <a:rPr lang="ru-RU" dirty="0" smtClean="0"/>
              <a:t> вашего ребенка. Он может испытывать </a:t>
            </a:r>
            <a:r>
              <a:rPr lang="ru-RU" u="sng" dirty="0" smtClean="0"/>
              <a:t>очень сильное давление со стороны друзей</a:t>
            </a:r>
            <a:r>
              <a:rPr lang="ru-RU" dirty="0" smtClean="0"/>
              <a:t> и поддаваться чувству единения с толпой. Именно от окружения во многом зависит поведение детей, их отношение к старшим, к своим обязанностям, к школе и так далее. Кроме того: в этом возрасте весьма велика тяга к разного рода экспериментам. Дети пробуют курить, пить. У многих в будущем это может стать привычкой.</a:t>
            </a:r>
          </a:p>
          <a:p>
            <a:r>
              <a:rPr lang="ru-RU" dirty="0" smtClean="0"/>
              <a:t>Поэтому важно в этот период — постараться принять участие в организации досуга </a:t>
            </a:r>
            <a:r>
              <a:rPr lang="ru-RU" u="sng" dirty="0" smtClean="0"/>
              <a:t>друзей своего</a:t>
            </a:r>
            <a:r>
              <a:rPr lang="ru-RU" dirty="0" smtClean="0"/>
              <a:t> </a:t>
            </a:r>
            <a:r>
              <a:rPr lang="ru-RU" u="sng" dirty="0" smtClean="0"/>
              <a:t>ребенка,</a:t>
            </a:r>
            <a:r>
              <a:rPr lang="ru-RU" dirty="0" smtClean="0"/>
              <a:t> то есть их тоже привлечь к занятиям спортом либо творчеством, даже путем внесения денежной платы за таких ребят, если они из неблагополучных семей. Таким образом, вы окажете помощь не только другим детям, но в первую очередь — своему ребенку.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1454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Под защитой семьи. Как уберечь ребенка от наркотиков. Рекомендации для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Леонидовна</dc:creator>
  <cp:lastModifiedBy>Лесь</cp:lastModifiedBy>
  <cp:revision>12</cp:revision>
  <dcterms:created xsi:type="dcterms:W3CDTF">2013-04-04T11:28:45Z</dcterms:created>
  <dcterms:modified xsi:type="dcterms:W3CDTF">2015-02-05T00:57:18Z</dcterms:modified>
</cp:coreProperties>
</file>